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Feb 11 2024 08:05:26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43.png" Type="http://schemas.openxmlformats.org/officeDocument/2006/relationships/image"/><Relationship Id="rId2" Target="../media/image244.png" Type="http://schemas.openxmlformats.org/officeDocument/2006/relationships/image"/><Relationship Id="rId3" Target="../media/image245.png" Type="http://schemas.openxmlformats.org/officeDocument/2006/relationships/image"/><Relationship Id="rId4" Target="../media/image246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1.png" Type="http://schemas.openxmlformats.org/officeDocument/2006/relationships/image"/><Relationship Id="rId10" Target="../media/image252.png" Type="http://schemas.openxmlformats.org/officeDocument/2006/relationships/image"/><Relationship Id="rId11" Target="../media/image253.png" Type="http://schemas.openxmlformats.org/officeDocument/2006/relationships/image"/><Relationship Id="rId12" Target="../media/image254.png" Type="http://schemas.openxmlformats.org/officeDocument/2006/relationships/image"/><Relationship Id="rId13" Target="../media/image255.png" Type="http://schemas.openxmlformats.org/officeDocument/2006/relationships/image"/><Relationship Id="rId14" Target="../media/image256.png" Type="http://schemas.openxmlformats.org/officeDocument/2006/relationships/image"/><Relationship Id="rId15" Target="../media/image257.png" Type="http://schemas.openxmlformats.org/officeDocument/2006/relationships/image"/><Relationship Id="rId16" Target="../media/image258.png" Type="http://schemas.openxmlformats.org/officeDocument/2006/relationships/image"/><Relationship Id="rId17" Target="../media/image259.png" Type="http://schemas.openxmlformats.org/officeDocument/2006/relationships/image"/><Relationship Id="rId18" Target="../media/image260.png" Type="http://schemas.openxmlformats.org/officeDocument/2006/relationships/image"/><Relationship Id="rId19" Target="../media/image261.png" Type="http://schemas.openxmlformats.org/officeDocument/2006/relationships/image"/><Relationship Id="rId20" Target="../media/image262.png" Type="http://schemas.openxmlformats.org/officeDocument/2006/relationships/image"/><Relationship Id="rId21" Target="../media/image263.png" Type="http://schemas.openxmlformats.org/officeDocument/2006/relationships/image"/><Relationship Id="rId22" Target="../media/image264.png" Type="http://schemas.openxmlformats.org/officeDocument/2006/relationships/image"/><Relationship Id="rId23" Target="../media/image265.png" Type="http://schemas.openxmlformats.org/officeDocument/2006/relationships/image"/><Relationship Id="rId24" Target="../media/image266.png" Type="http://schemas.openxmlformats.org/officeDocument/2006/relationships/image"/><Relationship Id="rId25" Target="../media/image267.png" Type="http://schemas.openxmlformats.org/officeDocument/2006/relationships/image"/><Relationship Id="rId26" Target="../media/image268.png" Type="http://schemas.openxmlformats.org/officeDocument/2006/relationships/image"/><Relationship Id="rId27" Target="../media/image269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70.png" Type="http://schemas.openxmlformats.org/officeDocument/2006/relationships/image"/><Relationship Id="rId2" Target="../media/image271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7.png" Type="http://schemas.openxmlformats.org/officeDocument/2006/relationships/image"/><Relationship Id="rId2" Target="../media/image278.png" Type="http://schemas.openxmlformats.org/officeDocument/2006/relationships/image"/><Relationship Id="rId3" Target="../media/image279.png" Type="http://schemas.openxmlformats.org/officeDocument/2006/relationships/image"/><Relationship Id="rId4" Target="../media/image280.png" Type="http://schemas.openxmlformats.org/officeDocument/2006/relationships/image"/><Relationship Id="rId5" Target="../media/image281.png" Type="http://schemas.openxmlformats.org/officeDocument/2006/relationships/image"/><Relationship Id="rId6" Target="../media/image282.png" Type="http://schemas.openxmlformats.org/officeDocument/2006/relationships/image"/><Relationship Id="rId7" Target="../media/image283.png" Type="http://schemas.openxmlformats.org/officeDocument/2006/relationships/image"/><Relationship Id="rId8" Target="../media/image284.png" Type="http://schemas.openxmlformats.org/officeDocument/2006/relationships/image"/><Relationship Id="rId9" Target="../media/image285.png" Type="http://schemas.openxmlformats.org/officeDocument/2006/relationships/image"/><Relationship Id="rId10" Target="../media/image286.png" Type="http://schemas.openxmlformats.org/officeDocument/2006/relationships/image"/><Relationship Id="rId11" Target="../media/image287.png" Type="http://schemas.openxmlformats.org/officeDocument/2006/relationships/image"/><Relationship Id="rId12" Target="../media/image288.png" Type="http://schemas.openxmlformats.org/officeDocument/2006/relationships/image"/><Relationship Id="rId13" Target="../media/image289.png" Type="http://schemas.openxmlformats.org/officeDocument/2006/relationships/image"/><Relationship Id="rId14" Target="../media/image290.png" Type="http://schemas.openxmlformats.org/officeDocument/2006/relationships/image"/><Relationship Id="rId15" Target="../media/image291.png" Type="http://schemas.openxmlformats.org/officeDocument/2006/relationships/image"/><Relationship Id="rId16" Target="../media/image292.png" Type="http://schemas.openxmlformats.org/officeDocument/2006/relationships/image"/><Relationship Id="rId17" Target="../media/image293.png" Type="http://schemas.openxmlformats.org/officeDocument/2006/relationships/image"/><Relationship Id="rId18" Target="../media/image294.png" Type="http://schemas.openxmlformats.org/officeDocument/2006/relationships/image"/><Relationship Id="rId19" Target="../media/image295.png" Type="http://schemas.openxmlformats.org/officeDocument/2006/relationships/image"/><Relationship Id="rId20" Target="../media/image296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7.png" Type="http://schemas.openxmlformats.org/officeDocument/2006/relationships/image"/><Relationship Id="rId2" Target="../media/image298.png" Type="http://schemas.openxmlformats.org/officeDocument/2006/relationships/image"/><Relationship Id="rId3" Target="../media/image299.png" Type="http://schemas.openxmlformats.org/officeDocument/2006/relationships/image"/><Relationship Id="rId4" Target="../media/image300.png" Type="http://schemas.openxmlformats.org/officeDocument/2006/relationships/image"/><Relationship Id="rId5" Target="../media/image301.png" Type="http://schemas.openxmlformats.org/officeDocument/2006/relationships/image"/><Relationship Id="rId6" Target="../media/image302.png" Type="http://schemas.openxmlformats.org/officeDocument/2006/relationships/image"/><Relationship Id="rId7" Target="../media/image303.png" Type="http://schemas.openxmlformats.org/officeDocument/2006/relationships/image"/><Relationship Id="rId8" Target="../media/image304.png" Type="http://schemas.openxmlformats.org/officeDocument/2006/relationships/image"/><Relationship Id="rId9" Target="../media/image305.png" Type="http://schemas.openxmlformats.org/officeDocument/2006/relationships/image"/><Relationship Id="rId10" Target="../media/image306.png" Type="http://schemas.openxmlformats.org/officeDocument/2006/relationships/image"/><Relationship Id="rId11" Target="../media/image307.png" Type="http://schemas.openxmlformats.org/officeDocument/2006/relationships/image"/><Relationship Id="rId12" Target="../media/image308.png" Type="http://schemas.openxmlformats.org/officeDocument/2006/relationships/image"/><Relationship Id="rId13" Target="../media/image309.png" Type="http://schemas.openxmlformats.org/officeDocument/2006/relationships/image"/><Relationship Id="rId14" Target="../media/image310.png" Type="http://schemas.openxmlformats.org/officeDocument/2006/relationships/image"/><Relationship Id="rId15" Target="../media/image311.png" Type="http://schemas.openxmlformats.org/officeDocument/2006/relationships/image"/><Relationship Id="rId16" Target="../media/image31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3.png" Type="http://schemas.openxmlformats.org/officeDocument/2006/relationships/image"/><Relationship Id="rId2" Target="../media/image314.png" Type="http://schemas.openxmlformats.org/officeDocument/2006/relationships/image"/><Relationship Id="rId3" Target="../media/image315.png" Type="http://schemas.openxmlformats.org/officeDocument/2006/relationships/image"/><Relationship Id="rId4" Target="../media/image316.png" Type="http://schemas.openxmlformats.org/officeDocument/2006/relationships/image"/><Relationship Id="rId5" Target="../media/image317.png" Type="http://schemas.openxmlformats.org/officeDocument/2006/relationships/image"/><Relationship Id="rId6" Target="../media/image318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22.png" Type="http://schemas.openxmlformats.org/officeDocument/2006/relationships/image"/><Relationship Id="rId2" Target="../media/image323.png" Type="http://schemas.openxmlformats.org/officeDocument/2006/relationships/image"/><Relationship Id="rId3" Target="../media/image324.png" Type="http://schemas.openxmlformats.org/officeDocument/2006/relationships/image"/><Relationship Id="rId4" Target="../media/image325.png" Type="http://schemas.openxmlformats.org/officeDocument/2006/relationships/image"/><Relationship Id="rId5" Target="../media/image326.png" Type="http://schemas.openxmlformats.org/officeDocument/2006/relationships/image"/><Relationship Id="rId6" Target="../media/image327.png" Type="http://schemas.openxmlformats.org/officeDocument/2006/relationships/image"/><Relationship Id="rId7" Target="../media/image328.png" Type="http://schemas.openxmlformats.org/officeDocument/2006/relationships/image"/><Relationship Id="rId8" Target="../media/image329.png" Type="http://schemas.openxmlformats.org/officeDocument/2006/relationships/image"/><Relationship Id="rId9" Target="../media/image330.png" Type="http://schemas.openxmlformats.org/officeDocument/2006/relationships/image"/><Relationship Id="rId10" Target="../media/image331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32.png" Type="http://schemas.openxmlformats.org/officeDocument/2006/relationships/image"/><Relationship Id="rId2" Target="../media/image333.png" Type="http://schemas.openxmlformats.org/officeDocument/2006/relationships/image"/><Relationship Id="rId3" Target="../media/image334.png" Type="http://schemas.openxmlformats.org/officeDocument/2006/relationships/image"/><Relationship Id="rId4" Target="../media/image335.png" Type="http://schemas.openxmlformats.org/officeDocument/2006/relationships/image"/><Relationship Id="rId5" Target="../media/image336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349.png" Type="http://schemas.openxmlformats.org/officeDocument/2006/relationships/image"/><Relationship Id="rId19" Target="../media/image350.png" Type="http://schemas.openxmlformats.org/officeDocument/2006/relationships/image"/><Relationship Id="rId20" Target="../media/image351.png" Type="http://schemas.openxmlformats.org/officeDocument/2006/relationships/image"/><Relationship Id="rId21" Target="../media/image352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3.png" Type="http://schemas.openxmlformats.org/officeDocument/2006/relationships/image"/><Relationship Id="rId2" Target="../media/image354.png" Type="http://schemas.openxmlformats.org/officeDocument/2006/relationships/image"/><Relationship Id="rId3" Target="../media/image355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7.png" Type="http://schemas.openxmlformats.org/officeDocument/2006/relationships/image"/><Relationship Id="rId2" Target="../media/image368.png" Type="http://schemas.openxmlformats.org/officeDocument/2006/relationships/image"/><Relationship Id="rId3" Target="../media/image369.png" Type="http://schemas.openxmlformats.org/officeDocument/2006/relationships/image"/><Relationship Id="rId4" Target="../media/image370.png" Type="http://schemas.openxmlformats.org/officeDocument/2006/relationships/image"/><Relationship Id="rId5" Target="../media/image371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15" Target="../media/image381.png" Type="http://schemas.openxmlformats.org/officeDocument/2006/relationships/image"/><Relationship Id="rId16" Target="../media/image382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8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392.png" Type="http://schemas.openxmlformats.org/officeDocument/2006/relationships/image"/><Relationship Id="rId6" Target="../media/image393.png" Type="http://schemas.openxmlformats.org/officeDocument/2006/relationships/image"/><Relationship Id="rId7" Target="../media/image394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5.png" Type="http://schemas.openxmlformats.org/officeDocument/2006/relationships/image"/><Relationship Id="rId2" Target="../media/image396.png" Type="http://schemas.openxmlformats.org/officeDocument/2006/relationships/image"/><Relationship Id="rId3" Target="../media/image397.png" Type="http://schemas.openxmlformats.org/officeDocument/2006/relationships/image"/><Relationship Id="rId4" Target="../media/image398.png" Type="http://schemas.openxmlformats.org/officeDocument/2006/relationships/image"/><Relationship Id="rId5" Target="../media/image399.png" Type="http://schemas.openxmlformats.org/officeDocument/2006/relationships/image"/><Relationship Id="rId6" Target="../media/image400.png" Type="http://schemas.openxmlformats.org/officeDocument/2006/relationships/image"/><Relationship Id="rId7" Target="../media/image401.png" Type="http://schemas.openxmlformats.org/officeDocument/2006/relationships/image"/><Relationship Id="rId8" Target="../media/image402.png" Type="http://schemas.openxmlformats.org/officeDocument/2006/relationships/image"/><Relationship Id="rId9" Target="../media/image403.png" Type="http://schemas.openxmlformats.org/officeDocument/2006/relationships/image"/><Relationship Id="rId10" Target="../media/image404.png" Type="http://schemas.openxmlformats.org/officeDocument/2006/relationships/image"/><Relationship Id="rId11" Target="../media/image405.png" Type="http://schemas.openxmlformats.org/officeDocument/2006/relationships/image"/><Relationship Id="rId12" Target="../media/image406.png" Type="http://schemas.openxmlformats.org/officeDocument/2006/relationships/image"/><Relationship Id="rId13" Target="../media/image407.png" Type="http://schemas.openxmlformats.org/officeDocument/2006/relationships/image"/><Relationship Id="rId14" Target="../media/image408.png" Type="http://schemas.openxmlformats.org/officeDocument/2006/relationships/image"/><Relationship Id="rId15" Target="../media/image409.png" Type="http://schemas.openxmlformats.org/officeDocument/2006/relationships/image"/><Relationship Id="rId16" Target="../media/image410.png" Type="http://schemas.openxmlformats.org/officeDocument/2006/relationships/image"/><Relationship Id="rId17" Target="../media/image411.png" Type="http://schemas.openxmlformats.org/officeDocument/2006/relationships/image"/><Relationship Id="rId18" Target="../media/image412.png" Type="http://schemas.openxmlformats.org/officeDocument/2006/relationships/image"/><Relationship Id="rId19" Target="../media/image413.png" Type="http://schemas.openxmlformats.org/officeDocument/2006/relationships/image"/><Relationship Id="rId20" Target="../media/image414.png" Type="http://schemas.openxmlformats.org/officeDocument/2006/relationships/image"/><Relationship Id="rId21" Target="../media/image415.png" Type="http://schemas.openxmlformats.org/officeDocument/2006/relationships/image"/><Relationship Id="rId22" Target="../media/image416.png" Type="http://schemas.openxmlformats.org/officeDocument/2006/relationships/image"/><Relationship Id="rId23" Target="../media/image417.png" Type="http://schemas.openxmlformats.org/officeDocument/2006/relationships/image"/><Relationship Id="rId24" Target="../media/image418.png" Type="http://schemas.openxmlformats.org/officeDocument/2006/relationships/image"/><Relationship Id="rId25" Target="../media/image419.png" Type="http://schemas.openxmlformats.org/officeDocument/2006/relationships/image"/><Relationship Id="rId26" Target="../media/image420.png" Type="http://schemas.openxmlformats.org/officeDocument/2006/relationships/image"/><Relationship Id="rId27" Target="../media/image421.png" Type="http://schemas.openxmlformats.org/officeDocument/2006/relationships/image"/><Relationship Id="rId28" Target="../media/image422.png" Type="http://schemas.openxmlformats.org/officeDocument/2006/relationships/image"/><Relationship Id="rId29" Target="../media/image423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slideLayouts/slideLayout1.xml" Type="http://schemas.openxmlformats.org/officeDocument/2006/relationships/slideLayout"/><Relationship Id="rId2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7.png" Type="http://schemas.openxmlformats.org/officeDocument/2006/relationships/image"/><Relationship Id="rId2" Target="../media/image208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212.png" Type="http://schemas.openxmlformats.org/officeDocument/2006/relationships/image"/><Relationship Id="rId7" Target="../media/image213.png" Type="http://schemas.openxmlformats.org/officeDocument/2006/relationships/image"/><Relationship Id="rId8" Target="../media/image214.png" Type="http://schemas.openxmlformats.org/officeDocument/2006/relationships/image"/><Relationship Id="rId9" Target="../media/image215.png" Type="http://schemas.openxmlformats.org/officeDocument/2006/relationships/image"/><Relationship Id="rId10" Target="../media/image216.png" Type="http://schemas.openxmlformats.org/officeDocument/2006/relationships/image"/><Relationship Id="rId11" Target="../media/image217.png" Type="http://schemas.openxmlformats.org/officeDocument/2006/relationships/image"/><Relationship Id="rId12" Target="../media/image218.png" Type="http://schemas.openxmlformats.org/officeDocument/2006/relationships/image"/><Relationship Id="rId13" Target="../media/image219.png" Type="http://schemas.openxmlformats.org/officeDocument/2006/relationships/image"/><Relationship Id="rId14" Target="../media/image220.png" Type="http://schemas.openxmlformats.org/officeDocument/2006/relationships/image"/><Relationship Id="rId15" Target="../media/image221.png" Type="http://schemas.openxmlformats.org/officeDocument/2006/relationships/image"/><Relationship Id="rId16" Target="../media/image222.png" Type="http://schemas.openxmlformats.org/officeDocument/2006/relationships/image"/><Relationship Id="rId17" Target="../media/image223.png" Type="http://schemas.openxmlformats.org/officeDocument/2006/relationships/image"/><Relationship Id="rId18" Target="../media/image224.png" Type="http://schemas.openxmlformats.org/officeDocument/2006/relationships/image"/><Relationship Id="rId19" Target="../media/image225.png" Type="http://schemas.openxmlformats.org/officeDocument/2006/relationships/image"/><Relationship Id="rId20" Target="../media/image226.png" Type="http://schemas.openxmlformats.org/officeDocument/2006/relationships/image"/><Relationship Id="rId21" Target="../media/image227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24" Target="../media/image230.png" Type="http://schemas.openxmlformats.org/officeDocument/2006/relationships/image"/><Relationship Id="rId25" Target="../media/image231.png" Type="http://schemas.openxmlformats.org/officeDocument/2006/relationships/image"/><Relationship Id="rId26" Target="../media/image232.png" Type="http://schemas.openxmlformats.org/officeDocument/2006/relationships/image"/><Relationship Id="rId27" Target="../media/image233.png" Type="http://schemas.openxmlformats.org/officeDocument/2006/relationships/image"/><Relationship Id="rId28" Target="../media/image234.png" Type="http://schemas.openxmlformats.org/officeDocument/2006/relationships/image"/><Relationship Id="rId29" Target="../media/image235.png" Type="http://schemas.openxmlformats.org/officeDocument/2006/relationships/image"/><Relationship Id="rId30" Target="../media/image236.png" Type="http://schemas.openxmlformats.org/officeDocument/2006/relationships/image"/><Relationship Id="rId31" Target="../media/image237.png" Type="http://schemas.openxmlformats.org/officeDocument/2006/relationships/image"/><Relationship Id="rId32" Target="../media/image238.png" Type="http://schemas.openxmlformats.org/officeDocument/2006/relationships/image"/><Relationship Id="rId33" Target="../media/image239.png" Type="http://schemas.openxmlformats.org/officeDocument/2006/relationships/image"/><Relationship Id="rId34" Target="../media/image240.png" Type="http://schemas.openxmlformats.org/officeDocument/2006/relationships/image"/><Relationship Id="rId35" Target="../media/image241.png" Type="http://schemas.openxmlformats.org/officeDocument/2006/relationships/image"/><Relationship Id="rId36" Target="../media/image24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is.instance-group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is.bare-metal-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ee700ab3-6951-4c68-b541-a177f78eed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block-storage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is.volum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snapshot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e687e558-849d-40cc-8043-cd8071f659e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BUS4I SYSTEM COPY - MIGRATE 23 FOR POWER I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is.reservation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RESERVATIONS FOR VPC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cloudan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ad2fdd0-bba5-11ea-8966-5d6402fed1c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81cda9f0-b9c3-11e7-acad-0d931c5f18f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3e1a2c30-11dd-11ec-b621-67e0f6600d5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lasticsearch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Etcd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Mongo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PostgreSQL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abbitMQ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omposeRedis-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public.bluemix.container.registry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4ad9c1b8-e58e-2a9d-ccb8-d4d5ae84ab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b6c4a555-5ff6-4e1d-9ce7-0a9976629eab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9b735ee-5938-4ebd-a6b2-541aef2d1f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19358fd-a20a-4bb7-9727-9d3c129db74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fad670-9d74-4138-8a14-709f5e6ac65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07d4aa9f-1f71-43bb-9916-8e9cff5bc4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ab48530-6638-4fce-a386-0bd598576a0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0814030-c9dd-11e7-9a5e-19d80fed5e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696b9880-9e9b-11ea-9054-e15e287f1e7f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cassandra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nterprisedb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lasticsearch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etc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ongod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my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postgresq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atabases-for-redis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d0532c0-f87c-11ea-be25-c9dc051df74f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ashdb-for-transa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e02e72d-00ce-4220-b44c-650c8314e58a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dedicated-hos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86fb7610-0f92-11ea-a6a3-8b96ed1570d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7dd59b11-c3c5-5aad-f6b2-2a0c2a3e6c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c11a440-6073-11e9-9f5a-2f7997ba23c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2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86e2b60-2455-11eb-aa2e-d9b1d586d93f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79679329-2050-4779-a2e2-7210b88aed4e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DIGITAL WORKSPACES - COMPLETE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b4ed8a30-936f-11e9-b289-1d079699cbe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8973dd7-184b-4e71-8485-84af8e81dbe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1e3f0d2-0f49-ddfd-0eb9-2897b9d3a45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f4076456-df00-4007-bce4-221188a77f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4955a78-30f9-426d-a25a-344480421b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ecdb4690-c2d8-11eb-bff1-4f7b9d2dfe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a7f4e38-f218-48ef-9dd2-df408747568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bigi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60427a43-cf48-41e0-bd95-26bde9c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shar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is.floating-i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flow-log-collecto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2fb0ba3-1679-4053-a593-9f2259d9e87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5b26324-9b39-c701-0cc5-b0d5d2fe85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func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1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hcx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9f5a6ea-185e-4625-8281-9e8629360a4f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3dacb5a3-de4a-4361-9f39-0b6657f89f3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e0e839d-ac5f-4435-b6b4-a58032feb27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E3AADC2-2C1A-4078-82F0-A33B1FD86EB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dc3546d-8778-4964-91f2-009f6b87a1c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fa329acf-f9b6-fa9f-f37e-ad72d0b6a7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589492e-6ac0-4a11-9c28-a157851c8f6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59a64cf0-5cf3-11e9-90a2-37a496589af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024d3260-5cf4-11e9-90a2-37a496589af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986f2197-9f9a-44f4-9463-f17ec64c672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is.imag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metadat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EEB04BA5-25BB-4E52-AAE5-9C7BEF86543B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otf-service-i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75874a60-cb12-11e7-948e-37ac098eb1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3b960983-4483-488a-9851-6f7cccdb35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035145f0-2cac-4505-59e9-2e363d08d5aa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ee41347f-b18e-4ca6-bf80-b5467c63f9a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d3a5a53-eb60-4f3c-8fd1-17f88585b6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CATALOG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983ea9a2-0fec-4021-8b70-8da5373394e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a8f89634-261c-4832-8257-b25e0478798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ELASTIC DATA MIGRATION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f1fa7442-9ee0-4e27-94c2-0cb3776a0a0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KOMPRISE INTELLIGENT DATA MANAGEMENT SUITE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ntainers-kubernetes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1faf010-4107-4877-a571-fc9c8763c3d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s.load-balancer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13e1860-959c-11e8-871e-ad157af61ad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fb3c3da-7b1f-0879-f414-f367da21848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imi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4bd30e0-8921-11e9-a2c5-13fceaf553c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messages-for-rabbitmq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4000551-49ff-4868-9e05-f863e60fad3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01037c41-adce-4bb5-8b45-0c06004916c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is.snapshot-consistency-group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MULTI VOLUME SNAPSHOTS FOR VPC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b6393bc-7d81-446b-9728-61b704f6eca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c42cff0-b19b-11eb-9a66-c717766c1d3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network-ac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97bd0c3-a8e5-4f3d-b925-16380e039a9a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466091c0-9b8d-11eb-8f8c-91e95378d44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f756420-434f-11e8-ae40-6bdd72502ab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placement-group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41690130-a4e8-11ea-94c3-d72a57643c7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2a001640-21f1-466e-b6f0-d227c353a82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666f360-66d1-11e9-85ef-a19427301a8c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43B3EB0-F56B-4753-92E4-093815814C1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1a901ac-fb7d-9b6e-eb25-14e75a20c4c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da5be6a6-6497-4bb6-8829-55a7bebc499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7c03a06c-f1bb-46f8-84d8-9378432b280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is.public-gateway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3eb2d5a0-24ff-11eb-9437-631d7272fff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b6049020-80f4-11eb-a0f7-e35ec9b4054f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f5f8ac0-98f7-11e9-a40c-5b3c4bf3cc6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467ab6d8-48dd-485a-adf9-30d5107537a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openshif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d517bf0-88ba-11ea-a52e-91aeb42a40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schemat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ebc0cdb0-af2a-11ea-98c7-29e5db82264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IBM_SecureGatewa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lianc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831e900-82d6-11ec-95c5-c12c5a5d96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is.security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4db08950-01bb-11ec-a538-57bede45088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ABB08BA3-D14D-4BD9-A5E6-EF67C52D35C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A888FFEA-E976-4F83-B7EC-288233BF62E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df77820-deed-11e9-911d-5f09017358f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bc35fb8c-bc5b-431b-859e-3861771d584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56153d0-5ad0-11e9-b7f9-41319ef2212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1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8d8cf56-652e-4536-9d6b-3950670f920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5acdbc42-8965-48f9-8a3c-1c728b6ed2c4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is.subne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82c1d79-9176-4597-9cff-941a8d6cfd4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512e5f0-64fb-11e8-9c23-830c05b8b72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ec064227-c9d5-4842-801c-e72cd9d848d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f38a4da0-c353-11e9-83b6-a36a57a97a0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eeam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virtual-network-interfa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is.vp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endpoint-gatewa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887073fb-ba5b-9407-d2ac-938308d890e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virtual-server-grou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is.insta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vmware.directorsit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vmware.vdc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cf329950-0a3e-11e8-922e-f1366c6e1c8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b6670b68-84ca-4a04-b8e8-c567dfeeddd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COAAS (VPC COST OPTIMIZATION AS A SERVICE)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757254b0-a9a0-11ea-9ff6-17a22eb543c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fd1e0240-dd95-11eb-b4a0-db1c9221b8a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is.vpn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rop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76b7bf22-b443-47db-b3db-066ba2988f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51c53b72-918f-4869-b834-2d99eb28422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5d307850-0404-11eb-8c8b-c7d7505f656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39ba9d4c-b1c5-4cc3-a163-38b580121e0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2fbfff4-12c7-ccd0-80e6-603e8607468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7045626d-55e3-4418-be11-683a26dbc1e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11530fa0-1776-11ee-93f6-1d4066e6a40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43834340-4a6d-11ed-97d2-959039ad2a2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2ad019f3-0fd6-4c25-966d-f3952481a8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WATSONX.GOVERNANCE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abd259f0-9990-11e8-acc8-b9f54a8f166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2024-02-11T08:05:33.452Z</dcterms:created>
  <dcterms:modified xsi:type="dcterms:W3CDTF">2024-02-11T08:05:33.452Z</dcterms:modified>
</cp:coreProperties>
</file>